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11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8729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99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42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14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547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64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310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9648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66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026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CC37951-CEC9-4143-B739-C0684F7C9EA5}" type="datetimeFigureOut">
              <a:rPr kumimoji="1" lang="ja-JP" altLang="en-US" smtClean="0"/>
              <a:t>2015/3/21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20EBFFE-C834-42ED-ADDC-7CFCA7A491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89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ithub.com/kekyo" TargetMode="External"/><Relationship Id="rId2" Type="http://schemas.openxmlformats.org/officeDocument/2006/relationships/hyperlink" Target="http://www.kekyo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://centerclr.doorkeeper.jp/" TargetMode="External"/><Relationship Id="rId4" Type="http://schemas.openxmlformats.org/officeDocument/2006/relationships/hyperlink" Target="http://centerclr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Hello !</a:t>
            </a:r>
            <a:br>
              <a:rPr lang="en-US" altLang="ja-JP" dirty="0" smtClean="0"/>
            </a:br>
            <a:r>
              <a:rPr lang="en-US" altLang="ja-JP" dirty="0" smtClean="0"/>
              <a:t>Intermediate Language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MGK </a:t>
            </a:r>
            <a:r>
              <a:rPr kumimoji="1" lang="ja-JP" altLang="en-US" dirty="0" smtClean="0"/>
              <a:t>三重合同懇親会 </a:t>
            </a:r>
            <a:r>
              <a:rPr kumimoji="1" lang="en-US" altLang="ja-JP" dirty="0" smtClean="0"/>
              <a:t>2015/03/21</a:t>
            </a:r>
          </a:p>
          <a:p>
            <a:r>
              <a:rPr lang="en-US" altLang="ja-JP" dirty="0" smtClean="0"/>
              <a:t>Center CLR </a:t>
            </a:r>
            <a:r>
              <a:rPr kumimoji="1" lang="en-US" altLang="ja-JP" dirty="0" smtClean="0"/>
              <a:t>Kouji Matsui (@kekyo2)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785" y="4990661"/>
            <a:ext cx="5824985" cy="92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63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いつもながら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テキトーな準備不足感でアレ</a:t>
            </a:r>
            <a:endParaRPr kumimoji="1" lang="en-US" altLang="ja-JP" sz="4000" dirty="0" smtClean="0"/>
          </a:p>
          <a:p>
            <a:r>
              <a:rPr lang="ja-JP" altLang="en-US" sz="4000" dirty="0" smtClean="0"/>
              <a:t>そこのドトールで書きました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51268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自己紹介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Center CLR</a:t>
            </a:r>
            <a:r>
              <a:rPr kumimoji="1" lang="ja-JP" altLang="en-US" dirty="0" smtClean="0"/>
              <a:t>という、名古屋のコミュニティをやってます。</a:t>
            </a:r>
            <a:endParaRPr kumimoji="1" lang="en-US" altLang="ja-JP" dirty="0" smtClean="0"/>
          </a:p>
          <a:p>
            <a:r>
              <a:rPr lang="ja-JP" altLang="en-US" dirty="0"/>
              <a:t>名前</a:t>
            </a:r>
            <a:r>
              <a:rPr lang="ja-JP" altLang="en-US" dirty="0" smtClean="0"/>
              <a:t>の通り、</a:t>
            </a:r>
            <a:r>
              <a:rPr lang="en-US" altLang="ja-JP" dirty="0" smtClean="0"/>
              <a:t>.NET CLR</a:t>
            </a:r>
            <a:r>
              <a:rPr lang="ja-JP" altLang="en-US" dirty="0" smtClean="0"/>
              <a:t>のコア技術とその周辺の勉強会がメインです。</a:t>
            </a:r>
            <a:endParaRPr lang="en-US" altLang="ja-JP" dirty="0" smtClean="0"/>
          </a:p>
          <a:p>
            <a:r>
              <a:rPr lang="ja-JP" altLang="en-US" dirty="0" smtClean="0"/>
              <a:t>会社やってます。</a:t>
            </a:r>
            <a:endParaRPr lang="en-US" altLang="ja-JP" dirty="0" smtClean="0"/>
          </a:p>
          <a:p>
            <a:r>
              <a:rPr kumimoji="1" lang="ja-JP" altLang="en-US" dirty="0" smtClean="0"/>
              <a:t>現在はアーキで、おおざっぱにシステム全体から</a:t>
            </a:r>
            <a:r>
              <a:rPr lang="ja-JP" altLang="en-US" dirty="0" smtClean="0"/>
              <a:t>スクラム</a:t>
            </a:r>
            <a:r>
              <a:rPr lang="ja-JP" altLang="en-US" dirty="0"/>
              <a:t>マスタ</a:t>
            </a:r>
            <a:r>
              <a:rPr lang="ja-JP" altLang="en-US" dirty="0" smtClean="0"/>
              <a:t>ーとかいろいろ</a:t>
            </a:r>
            <a:r>
              <a:rPr kumimoji="1" lang="ja-JP" altLang="en-US" dirty="0" smtClean="0"/>
              <a:t>やってます。</a:t>
            </a:r>
            <a:endParaRPr kumimoji="1" lang="en-US" altLang="ja-JP" dirty="0" smtClean="0"/>
          </a:p>
          <a:p>
            <a:r>
              <a:rPr lang="ja-JP" altLang="en-US" dirty="0" smtClean="0"/>
              <a:t>認定スクラムマスターです。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339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Intermediate</a:t>
            </a:r>
            <a:br>
              <a:rPr kumimoji="1" lang="en-US" altLang="ja-JP" dirty="0" smtClean="0"/>
            </a:br>
            <a:r>
              <a:rPr lang="en-US" altLang="ja-JP" dirty="0" smtClean="0"/>
              <a:t>Language</a:t>
            </a:r>
            <a:r>
              <a:rPr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MSIL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>.NET</a:t>
            </a:r>
            <a:r>
              <a:rPr kumimoji="1" lang="ja-JP" altLang="en-US" dirty="0" smtClean="0"/>
              <a:t>の中核を支える技術</a:t>
            </a:r>
            <a:endParaRPr kumimoji="1" lang="en-US" altLang="ja-JP" dirty="0" smtClean="0"/>
          </a:p>
          <a:p>
            <a:r>
              <a:rPr kumimoji="1" lang="en-US" altLang="ja-JP" dirty="0" smtClean="0"/>
              <a:t>JVM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CLR</a:t>
            </a:r>
            <a:r>
              <a:rPr kumimoji="1" lang="ja-JP" altLang="en-US" dirty="0" smtClean="0"/>
              <a:t>は思想が違うんですが、</a:t>
            </a:r>
            <a:r>
              <a:rPr kumimoji="1" lang="en-US" altLang="ja-JP" dirty="0" smtClean="0"/>
              <a:t>IL</a:t>
            </a:r>
            <a:r>
              <a:rPr lang="ja-JP" altLang="en-US" dirty="0" err="1" smtClean="0"/>
              <a:t>だけで</a:t>
            </a:r>
            <a:r>
              <a:rPr lang="ja-JP" altLang="en-US" dirty="0" smtClean="0"/>
              <a:t>見ると似ているところが多いため、</a:t>
            </a:r>
            <a:endParaRPr lang="en-US" altLang="ja-JP" dirty="0" smtClean="0"/>
          </a:p>
          <a:p>
            <a:pPr marL="0" indent="0" algn="ctr">
              <a:buNone/>
            </a:pPr>
            <a:r>
              <a:rPr lang="ja-JP" altLang="en-US" sz="2400" dirty="0" smtClean="0"/>
              <a:t>「ぶっちゃ</a:t>
            </a:r>
            <a:r>
              <a:rPr lang="ja-JP" altLang="en-US" sz="2400" dirty="0"/>
              <a:t>け、</a:t>
            </a:r>
            <a:r>
              <a:rPr lang="en-US" altLang="ja-JP" sz="2400" dirty="0"/>
              <a:t>Java</a:t>
            </a:r>
            <a:r>
              <a:rPr lang="ja-JP" altLang="en-US" sz="2400" dirty="0"/>
              <a:t>のバイトコードの</a:t>
            </a:r>
            <a:r>
              <a:rPr lang="en-US" altLang="ja-JP" sz="2400" dirty="0"/>
              <a:t>.NET</a:t>
            </a:r>
            <a:r>
              <a:rPr lang="ja-JP" altLang="en-US" sz="2400" dirty="0" smtClean="0"/>
              <a:t>版」</a:t>
            </a:r>
            <a:endParaRPr lang="en-US" altLang="ja-JP" sz="2400" dirty="0"/>
          </a:p>
          <a:p>
            <a:r>
              <a:rPr kumimoji="1" lang="ja-JP" altLang="en-US" dirty="0" smtClean="0"/>
              <a:t>とか言われたりしますが、多分中の人が聞くと怒ると思います</a:t>
            </a:r>
            <a:r>
              <a:rPr lang="ja-JP" altLang="en-US" dirty="0" smtClean="0"/>
              <a:t>（</a:t>
            </a:r>
            <a:r>
              <a:rPr lang="en-US" altLang="ja-JP" dirty="0" smtClean="0"/>
              <a:t>CLR</a:t>
            </a:r>
            <a:r>
              <a:rPr lang="ja-JP" altLang="en-US" dirty="0" smtClean="0"/>
              <a:t>は仮想マシンじゃない、とか）</a:t>
            </a:r>
            <a:r>
              <a:rPr kumimoji="1" lang="ja-JP" altLang="en-US" dirty="0" smtClean="0"/>
              <a:t>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204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IL</a:t>
            </a:r>
            <a:r>
              <a:rPr kumimoji="1" lang="ja-JP" altLang="en-US" dirty="0" smtClean="0"/>
              <a:t>の構造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JVM</a:t>
            </a:r>
            <a:r>
              <a:rPr kumimoji="1" lang="ja-JP" altLang="en-US" dirty="0" smtClean="0"/>
              <a:t>もそうですが、</a:t>
            </a:r>
            <a:r>
              <a:rPr kumimoji="1" lang="en-US" altLang="ja-JP" dirty="0" smtClean="0"/>
              <a:t>CLR</a:t>
            </a:r>
            <a:r>
              <a:rPr kumimoji="1" lang="ja-JP" altLang="en-US" dirty="0" smtClean="0"/>
              <a:t>も仮想的な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を定義しています。</a:t>
            </a:r>
            <a:endParaRPr kumimoji="1" lang="en-US" altLang="ja-JP" dirty="0" smtClean="0"/>
          </a:p>
          <a:p>
            <a:r>
              <a:rPr lang="ja-JP" altLang="en-US" dirty="0" smtClean="0"/>
              <a:t>この仮想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のアーキテクチャは、俗に「スタックマシン」と呼ばれています。</a:t>
            </a:r>
            <a:endParaRPr lang="en-US" altLang="ja-JP" dirty="0" smtClean="0"/>
          </a:p>
          <a:p>
            <a:r>
              <a:rPr kumimoji="1" lang="ja-JP" altLang="en-US" dirty="0" smtClean="0"/>
              <a:t>計算に必要な値を、一旦「スタック」に入れて、計算し、結果もスタックに入れるから、です。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kumimoji="1" lang="en-US" altLang="ja-JP" dirty="0" smtClean="0"/>
              <a:t>C = A + B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625883" y="3732904"/>
            <a:ext cx="1533379" cy="2105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745045" y="4389120"/>
            <a:ext cx="1301675" cy="6562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745045" y="5045336"/>
            <a:ext cx="1301675" cy="6562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7" name="右矢印 6"/>
          <p:cNvSpPr/>
          <p:nvPr/>
        </p:nvSpPr>
        <p:spPr>
          <a:xfrm>
            <a:off x="5247248" y="4389121"/>
            <a:ext cx="1497796" cy="65621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Push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80627" y="3363572"/>
            <a:ext cx="1266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スタック</a:t>
            </a:r>
            <a:endParaRPr kumimoji="1" lang="ja-JP" altLang="en-US" dirty="0"/>
          </a:p>
        </p:txBody>
      </p:sp>
      <p:sp>
        <p:nvSpPr>
          <p:cNvPr id="10" name="右矢印 9"/>
          <p:cNvSpPr/>
          <p:nvPr/>
        </p:nvSpPr>
        <p:spPr>
          <a:xfrm rot="16200000">
            <a:off x="7508216" y="4926794"/>
            <a:ext cx="1012874" cy="28921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0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IL</a:t>
            </a:r>
            <a:r>
              <a:rPr kumimoji="1" lang="ja-JP" altLang="en-US" dirty="0" smtClean="0"/>
              <a:t>の構造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JVM</a:t>
            </a:r>
            <a:r>
              <a:rPr kumimoji="1" lang="ja-JP" altLang="en-US" dirty="0" smtClean="0"/>
              <a:t>もそうですが、</a:t>
            </a:r>
            <a:r>
              <a:rPr kumimoji="1" lang="en-US" altLang="ja-JP" dirty="0" smtClean="0"/>
              <a:t>CLR</a:t>
            </a:r>
            <a:r>
              <a:rPr kumimoji="1" lang="ja-JP" altLang="en-US" dirty="0" smtClean="0"/>
              <a:t>も仮想的な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を定義しています。</a:t>
            </a:r>
            <a:endParaRPr kumimoji="1" lang="en-US" altLang="ja-JP" dirty="0" smtClean="0"/>
          </a:p>
          <a:p>
            <a:r>
              <a:rPr lang="ja-JP" altLang="en-US" dirty="0" smtClean="0"/>
              <a:t>この仮想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のアーキテクチャは、俗に「スタックマシン」と呼ばれています。</a:t>
            </a:r>
            <a:endParaRPr lang="en-US" altLang="ja-JP" dirty="0" smtClean="0"/>
          </a:p>
          <a:p>
            <a:r>
              <a:rPr kumimoji="1" lang="ja-JP" altLang="en-US" dirty="0" smtClean="0"/>
              <a:t>計算に必要な値を、一旦「スタック」に入れて、計算し、結果もスタックに入れるから、です。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kumimoji="1" lang="en-US" altLang="ja-JP" dirty="0" smtClean="0"/>
              <a:t>C = A + B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625883" y="3732904"/>
            <a:ext cx="1533379" cy="2105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8672319" y="4389120"/>
            <a:ext cx="1301675" cy="6562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8672319" y="5045336"/>
            <a:ext cx="1301675" cy="6562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7508628" y="4572000"/>
            <a:ext cx="1095156" cy="729037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Pop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80627" y="3363572"/>
            <a:ext cx="1266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スタック</a:t>
            </a:r>
            <a:endParaRPr kumimoji="1" lang="ja-JP" altLang="en-US" dirty="0"/>
          </a:p>
        </p:txBody>
      </p:sp>
      <p:sp>
        <p:nvSpPr>
          <p:cNvPr id="10" name="直方体 9"/>
          <p:cNvSpPr/>
          <p:nvPr/>
        </p:nvSpPr>
        <p:spPr>
          <a:xfrm>
            <a:off x="9820140" y="3591306"/>
            <a:ext cx="1414217" cy="980694"/>
          </a:xfrm>
          <a:prstGeom prst="cube">
            <a:avLst>
              <a:gd name="adj" fmla="val 859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仮想</a:t>
            </a:r>
            <a:r>
              <a:rPr kumimoji="1" lang="en-US" altLang="ja-JP" dirty="0" smtClean="0"/>
              <a:t>CPU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8235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IL</a:t>
            </a:r>
            <a:r>
              <a:rPr kumimoji="1" lang="ja-JP" altLang="en-US" dirty="0" smtClean="0"/>
              <a:t>の構造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JVM</a:t>
            </a:r>
            <a:r>
              <a:rPr kumimoji="1" lang="ja-JP" altLang="en-US" dirty="0" smtClean="0"/>
              <a:t>もそうですが、</a:t>
            </a:r>
            <a:r>
              <a:rPr kumimoji="1" lang="en-US" altLang="ja-JP" dirty="0" smtClean="0"/>
              <a:t>CLR</a:t>
            </a:r>
            <a:r>
              <a:rPr kumimoji="1" lang="ja-JP" altLang="en-US" dirty="0" smtClean="0"/>
              <a:t>も仮想的な</a:t>
            </a:r>
            <a:r>
              <a:rPr kumimoji="1" lang="en-US" altLang="ja-JP" dirty="0" smtClean="0"/>
              <a:t>CPU</a:t>
            </a:r>
            <a:r>
              <a:rPr kumimoji="1" lang="ja-JP" altLang="en-US" dirty="0" smtClean="0"/>
              <a:t>を定義しています。</a:t>
            </a:r>
            <a:endParaRPr kumimoji="1" lang="en-US" altLang="ja-JP" dirty="0" smtClean="0"/>
          </a:p>
          <a:p>
            <a:r>
              <a:rPr lang="ja-JP" altLang="en-US" dirty="0" smtClean="0"/>
              <a:t>この仮想</a:t>
            </a:r>
            <a:r>
              <a:rPr lang="en-US" altLang="ja-JP" dirty="0" smtClean="0"/>
              <a:t>CPU</a:t>
            </a:r>
            <a:r>
              <a:rPr lang="ja-JP" altLang="en-US" dirty="0" smtClean="0"/>
              <a:t>のアーキテクチャは、俗に「スタックマシン」と呼ばれています。</a:t>
            </a:r>
            <a:endParaRPr lang="en-US" altLang="ja-JP" dirty="0" smtClean="0"/>
          </a:p>
          <a:p>
            <a:r>
              <a:rPr kumimoji="1" lang="ja-JP" altLang="en-US" dirty="0" smtClean="0"/>
              <a:t>計算に必要な値を、一旦「スタック」に入れて、計算し、結果もスタックに入れるから、です。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 smtClean="0"/>
          </a:p>
          <a:p>
            <a:r>
              <a:rPr kumimoji="1" lang="en-US" altLang="ja-JP" dirty="0" smtClean="0"/>
              <a:t>C = A + B</a:t>
            </a: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625883" y="3732904"/>
            <a:ext cx="1533379" cy="21051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6745045" y="5091678"/>
            <a:ext cx="1301675" cy="656216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780627" y="3363572"/>
            <a:ext cx="1266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スタック</a:t>
            </a:r>
            <a:endParaRPr kumimoji="1" lang="ja-JP" altLang="en-US" dirty="0"/>
          </a:p>
        </p:txBody>
      </p:sp>
      <p:sp>
        <p:nvSpPr>
          <p:cNvPr id="10" name="直方体 9"/>
          <p:cNvSpPr/>
          <p:nvPr/>
        </p:nvSpPr>
        <p:spPr>
          <a:xfrm>
            <a:off x="9262012" y="4062573"/>
            <a:ext cx="1414217" cy="980694"/>
          </a:xfrm>
          <a:prstGeom prst="cube">
            <a:avLst>
              <a:gd name="adj" fmla="val 8598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仮想</a:t>
            </a:r>
            <a:r>
              <a:rPr kumimoji="1" lang="en-US" altLang="ja-JP" dirty="0" smtClean="0"/>
              <a:t>CPU</a:t>
            </a:r>
            <a:endParaRPr kumimoji="1" lang="ja-JP" altLang="en-US" dirty="0"/>
          </a:p>
        </p:txBody>
      </p:sp>
      <p:sp>
        <p:nvSpPr>
          <p:cNvPr id="8" name="左矢印 7"/>
          <p:cNvSpPr/>
          <p:nvPr/>
        </p:nvSpPr>
        <p:spPr>
          <a:xfrm rot="20308595">
            <a:off x="7820699" y="4830597"/>
            <a:ext cx="1661956" cy="515539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solidFill>
                  <a:schemeClr val="tx1"/>
                </a:solidFill>
              </a:rPr>
              <a:t>Push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22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では早速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あとはデモで（ガクブル）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560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ご静聴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ありがとうございまし</a:t>
            </a:r>
            <a:r>
              <a:rPr lang="ja-JP" altLang="en-US" dirty="0"/>
              <a:t>た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本日のネタは、ブログと</a:t>
            </a:r>
            <a:r>
              <a:rPr kumimoji="1" lang="en-US" altLang="ja-JP" dirty="0" smtClean="0"/>
              <a:t>GitHub</a:t>
            </a:r>
            <a:r>
              <a:rPr kumimoji="1" lang="ja-JP" altLang="en-US" dirty="0" smtClean="0"/>
              <a:t>で公開します。</a:t>
            </a:r>
            <a:endParaRPr kumimoji="1" lang="en-US" altLang="ja-JP" dirty="0" smtClean="0"/>
          </a:p>
          <a:p>
            <a:r>
              <a:rPr lang="en-US" altLang="ja-JP" dirty="0" smtClean="0">
                <a:hlinkClick r:id="rId2"/>
              </a:rPr>
              <a:t>http://www.kekyo.net/</a:t>
            </a:r>
            <a:endParaRPr lang="en-US" altLang="ja-JP" dirty="0" smtClean="0"/>
          </a:p>
          <a:p>
            <a:r>
              <a:rPr kumimoji="1" lang="en-US" altLang="ja-JP" dirty="0" smtClean="0">
                <a:hlinkClick r:id="rId3"/>
              </a:rPr>
              <a:t>http://github.com/kekyo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Center CLR</a:t>
            </a:r>
            <a:r>
              <a:rPr lang="ja-JP" altLang="en-US" dirty="0" smtClean="0"/>
              <a:t>の第三回勉強会、企画中です。近日中に公開します。エントリーは</a:t>
            </a:r>
            <a:r>
              <a:rPr lang="en-US" altLang="ja-JP" dirty="0" err="1" smtClean="0"/>
              <a:t>DoorKeeper</a:t>
            </a:r>
            <a:r>
              <a:rPr lang="ja-JP" altLang="en-US" dirty="0" smtClean="0"/>
              <a:t>でよろしくお願いします。</a:t>
            </a:r>
            <a:endParaRPr lang="en-US" altLang="ja-JP" dirty="0" smtClean="0"/>
          </a:p>
          <a:p>
            <a:r>
              <a:rPr lang="en-US" altLang="ja-JP" dirty="0" smtClean="0">
                <a:hlinkClick r:id="rId4"/>
              </a:rPr>
              <a:t>http://centerclr.net/</a:t>
            </a:r>
            <a:endParaRPr lang="en-US" altLang="ja-JP" dirty="0" smtClean="0"/>
          </a:p>
          <a:p>
            <a:r>
              <a:rPr lang="en-US" altLang="ja-JP" dirty="0" smtClean="0">
                <a:hlinkClick r:id="rId5"/>
              </a:rPr>
              <a:t>http://centerclr.doorkeeper.jp/</a:t>
            </a:r>
            <a:endParaRPr lang="en-US" altLang="ja-JP" dirty="0" smtClean="0"/>
          </a:p>
          <a:p>
            <a:endParaRPr lang="en-US" altLang="ja-JP" dirty="0" smtClean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5060147"/>
            <a:ext cx="5824985" cy="924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フレーム">
  <a:themeElements>
    <a:clrScheme name="フレーム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フレーム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フレーム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18A1B607-7BAE-46D6-8090-545AC7BDD73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TM03457475[[fn=フレーム]]</Template>
  <TotalTime>0</TotalTime>
  <Words>419</Words>
  <Application>Microsoft Office PowerPoint</Application>
  <PresentationFormat>ワイド画面</PresentationFormat>
  <Paragraphs>64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3" baseType="lpstr">
      <vt:lpstr>ＭＳ ゴシック</vt:lpstr>
      <vt:lpstr>Corbel</vt:lpstr>
      <vt:lpstr>Wingdings 2</vt:lpstr>
      <vt:lpstr>フレーム</vt:lpstr>
      <vt:lpstr>Hello ! Intermediate Language</vt:lpstr>
      <vt:lpstr>いつもながら</vt:lpstr>
      <vt:lpstr>自己紹介</vt:lpstr>
      <vt:lpstr>Intermediate Languageとは</vt:lpstr>
      <vt:lpstr>ILの構造</vt:lpstr>
      <vt:lpstr>ILの構造</vt:lpstr>
      <vt:lpstr>ILの構造</vt:lpstr>
      <vt:lpstr>では早速</vt:lpstr>
      <vt:lpstr>ご静聴 ありがとうございました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2015-03-21T11:39:09Z</dcterms:created>
  <dcterms:modified xsi:type="dcterms:W3CDTF">2015-03-21T11:39:16Z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